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ABAB"/>
    <a:srgbClr val="E8E8E8"/>
    <a:srgbClr val="4D0F07"/>
    <a:srgbClr val="8A1D0D"/>
    <a:srgbClr val="D63C2B"/>
    <a:srgbClr val="00395C"/>
    <a:srgbClr val="006FB3"/>
    <a:srgbClr val="35BBE2"/>
    <a:srgbClr val="C05426"/>
    <a:srgbClr val="9E2D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" y="-13696"/>
            <a:ext cx="7561264" cy="10707096"/>
          </a:xfrm>
          <a:prstGeom prst="rect">
            <a:avLst/>
          </a:prstGeom>
          <a:gradFill flip="none" rotWithShape="1">
            <a:gsLst>
              <a:gs pos="0">
                <a:srgbClr val="E8E8E8"/>
              </a:gs>
              <a:gs pos="100000">
                <a:srgbClr val="ABABAB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582217" y="2234590"/>
            <a:ext cx="2380594" cy="7240485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5041379" y="2234590"/>
            <a:ext cx="2380594" cy="7240485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8223" y="2234590"/>
            <a:ext cx="2380594" cy="7240485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460284" y="9667180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bg1"/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сайт:</a:t>
            </a:r>
            <a:endParaRPr lang="ru-RU" sz="1400" i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54570" y="9667180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www.kit5.ru</a:t>
            </a:r>
            <a:endParaRPr lang="ru-RU" sz="1400" i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98943"/>
            <a:ext cx="7597475" cy="1519365"/>
          </a:xfrm>
          <a:prstGeom prst="rect">
            <a:avLst/>
          </a:prstGeom>
          <a:gradFill>
            <a:gsLst>
              <a:gs pos="0">
                <a:srgbClr val="E8E8E8"/>
              </a:gs>
              <a:gs pos="100000">
                <a:srgbClr val="ABABA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4226" y="394550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Варианты и тарифы</a:t>
            </a:r>
            <a:endParaRPr lang="ru-RU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0021" y="1237457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тезис ваших тарифов или вариантов (его прочтут)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7275" y="4770636"/>
            <a:ext cx="21632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Описание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проводимого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мероприятия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ситуации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проданного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товара</a:t>
            </a:r>
            <a:r>
              <a:rPr lang="en-US" sz="1400" dirty="0" smtClean="0"/>
              <a:t>. </a:t>
            </a:r>
            <a:r>
              <a:rPr lang="en-US" sz="1400" dirty="0" smtClean="0">
                <a:solidFill>
                  <a:srgbClr val="4A4949"/>
                </a:solidFill>
              </a:rPr>
              <a:t>The universe is commonly defined as the totality of everything that exists including all physical matter and energy, the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54233" y="4770636"/>
            <a:ext cx="21632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Описание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проводимого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мероприятия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ситуации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проданного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товара</a:t>
            </a:r>
            <a:r>
              <a:rPr lang="en-US" sz="1400" dirty="0" smtClean="0"/>
              <a:t>. </a:t>
            </a:r>
            <a:r>
              <a:rPr lang="en-US" sz="1400" dirty="0" smtClean="0">
                <a:solidFill>
                  <a:srgbClr val="4A4949"/>
                </a:solidFill>
              </a:rPr>
              <a:t>The universe is commonly defined as the totality of everything that exists including all physical matter and energy, the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73424" y="4770636"/>
            <a:ext cx="21632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Описание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проводимого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мероприятия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ситуации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проданного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товара</a:t>
            </a:r>
            <a:r>
              <a:rPr lang="en-US" sz="1400" dirty="0" smtClean="0"/>
              <a:t>. </a:t>
            </a:r>
            <a:r>
              <a:rPr lang="en-US" sz="1400" dirty="0" smtClean="0">
                <a:solidFill>
                  <a:srgbClr val="4A4949"/>
                </a:solidFill>
              </a:rPr>
              <a:t>The universe is commonly defined as the totality of everything that exists including all physical matter and energy, the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9027" y="8559764"/>
            <a:ext cx="2031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Стоимость:</a:t>
            </a:r>
            <a:endParaRPr lang="ru-RU" sz="2600" b="1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b="1" i="1" dirty="0" smtClean="0"/>
              <a:t>от 74 000 руб.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654233" y="8559764"/>
            <a:ext cx="2053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Стоимость</a:t>
            </a:r>
            <a:r>
              <a:rPr lang="ru-RU" sz="1600" b="1" i="1" dirty="0" smtClean="0">
                <a:solidFill>
                  <a:srgbClr val="8A1D0D"/>
                </a:solidFill>
              </a:rPr>
              <a:t>:</a:t>
            </a:r>
            <a:endParaRPr lang="ru-RU" sz="2600" b="1" i="1" dirty="0" smtClean="0">
              <a:solidFill>
                <a:srgbClr val="8A1D0D"/>
              </a:solidFill>
            </a:endParaRPr>
          </a:p>
          <a:p>
            <a:r>
              <a:rPr lang="ru-RU" b="1" i="1" dirty="0" smtClean="0"/>
              <a:t>от 74 000 руб.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073424" y="8559764"/>
            <a:ext cx="2127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Стоимость:</a:t>
            </a:r>
            <a:endParaRPr lang="ru-RU" sz="2600" b="1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b="1" i="1" dirty="0" smtClean="0"/>
              <a:t>от 74 000 руб.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7275" y="3414683"/>
            <a:ext cx="23762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Вечеринка в офисе</a:t>
            </a:r>
            <a:endParaRPr lang="ru-RU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19549" y="3414683"/>
            <a:ext cx="23762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Вечеринка в загородном доме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087148" y="3414683"/>
            <a:ext cx="23762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Вечеринка в офисе</a:t>
            </a:r>
            <a:endParaRPr lang="ru-RU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58" y="2390094"/>
            <a:ext cx="2096019" cy="1024590"/>
          </a:xfrm>
          <a:prstGeom prst="round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347" y="2390094"/>
            <a:ext cx="2096018" cy="1024590"/>
          </a:xfrm>
          <a:prstGeom prst="round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353" y="2390094"/>
            <a:ext cx="2096018" cy="1024590"/>
          </a:xfrm>
          <a:prstGeom prst="round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70558" y="7290916"/>
            <a:ext cx="21579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35353"/>
                </a:solidFill>
              </a:rPr>
              <a:t>• </a:t>
            </a:r>
            <a:r>
              <a:rPr lang="en-US" sz="1200" dirty="0" smtClean="0"/>
              <a:t>The universe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is commonly defined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as the totality of everything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that exists including all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matter and energy</a:t>
            </a:r>
            <a:endParaRPr lang="ru-RU" sz="1200" dirty="0">
              <a:solidFill>
                <a:srgbClr val="4A4949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02047" y="7290916"/>
            <a:ext cx="21579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35353"/>
                </a:solidFill>
              </a:rPr>
              <a:t>• </a:t>
            </a:r>
            <a:r>
              <a:rPr lang="en-US" sz="1200" dirty="0" smtClean="0"/>
              <a:t>The universe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is commonly defined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as the totality of everything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that exists including all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matter and energy</a:t>
            </a:r>
            <a:endParaRPr lang="ru-RU" sz="1200" dirty="0">
              <a:solidFill>
                <a:srgbClr val="4A4949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64052" y="7290916"/>
            <a:ext cx="21579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35353"/>
                </a:solidFill>
              </a:rPr>
              <a:t>• </a:t>
            </a:r>
            <a:r>
              <a:rPr lang="en-US" sz="1200" dirty="0" smtClean="0"/>
              <a:t>The universe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is commonly defined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as the totality of everything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that exists including all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matter and energy</a:t>
            </a:r>
            <a:endParaRPr lang="ru-RU" sz="1200" dirty="0">
              <a:solidFill>
                <a:srgbClr val="4A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210</Words>
  <Application>Microsoft Office PowerPoint</Application>
  <PresentationFormat>Произвольный</PresentationFormat>
  <Paragraphs>36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14</cp:revision>
  <dcterms:created xsi:type="dcterms:W3CDTF">2011-06-17T23:30:18Z</dcterms:created>
  <dcterms:modified xsi:type="dcterms:W3CDTF">2011-06-20T20:32:43Z</dcterms:modified>
</cp:coreProperties>
</file>