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4D0F07"/>
    <a:srgbClr val="8A1D0D"/>
    <a:srgbClr val="D63C2B"/>
    <a:srgbClr val="00395C"/>
    <a:srgbClr val="006FB3"/>
    <a:srgbClr val="35BBE2"/>
    <a:srgbClr val="C05426"/>
    <a:srgbClr val="9E2D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61264" cy="10707096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582217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041379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460284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98943"/>
            <a:ext cx="7597475" cy="1519365"/>
          </a:xfrm>
          <a:prstGeom prst="rect">
            <a:avLst/>
          </a:prstGeom>
          <a:gradFill>
            <a:gsLst>
              <a:gs pos="0">
                <a:srgbClr val="E8E8E8"/>
              </a:gs>
              <a:gs pos="100000">
                <a:srgbClr val="ABAB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4226" y="394550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Варианты и тарифы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021" y="1237457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тарифов или вариантов (его 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4233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73424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027" y="8559764"/>
            <a:ext cx="203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Стоимость:</a:t>
            </a:r>
            <a:endParaRPr lang="ru-RU" sz="2600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654233" y="8559764"/>
            <a:ext cx="205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Стоимость</a:t>
            </a:r>
            <a:r>
              <a:rPr lang="ru-RU" sz="1600" b="1" i="1" dirty="0" smtClean="0">
                <a:solidFill>
                  <a:srgbClr val="8A1D0D"/>
                </a:solidFill>
              </a:rPr>
              <a:t>:</a:t>
            </a:r>
            <a:endParaRPr lang="ru-RU" sz="2600" b="1" i="1" dirty="0" smtClean="0">
              <a:solidFill>
                <a:srgbClr val="8A1D0D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073424" y="8559764"/>
            <a:ext cx="2127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Стоимость:</a:t>
            </a:r>
            <a:endParaRPr lang="ru-RU" sz="2600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Вечеринка в офисе</a:t>
            </a:r>
            <a:endParaRPr lang="ru-RU" sz="2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9549" y="3414683"/>
            <a:ext cx="2376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Вечеринка в загородном доме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87148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Вечеринка в офисе</a:t>
            </a:r>
            <a:endParaRPr lang="ru-RU" sz="2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094"/>
            <a:ext cx="2096019" cy="1024590"/>
          </a:xfrm>
          <a:prstGeom prst="round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347" y="2390094"/>
            <a:ext cx="2096018" cy="1024590"/>
          </a:xfrm>
          <a:prstGeom prst="round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353" y="2390094"/>
            <a:ext cx="2096018" cy="1024590"/>
          </a:xfrm>
          <a:prstGeom prst="round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0558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2047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64052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210</Words>
  <Application>Microsoft Office PowerPoint</Application>
  <PresentationFormat>Произвольный</PresentationFormat>
  <Paragraphs>36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14</cp:revision>
  <dcterms:created xsi:type="dcterms:W3CDTF">2011-06-17T23:30:18Z</dcterms:created>
  <dcterms:modified xsi:type="dcterms:W3CDTF">2011-06-20T20:32:43Z</dcterms:modified>
</cp:coreProperties>
</file>